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5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7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20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7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33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7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8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3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2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0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2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1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7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83B7-3417-4EB5-BADE-A7E5AC81E96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BD8961-14B2-4B96-9F9E-D692C58C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98" y="1009877"/>
            <a:ext cx="9379855" cy="268038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Наша маленькая </a:t>
            </a:r>
            <a:r>
              <a:rPr lang="ru-RU" sz="7200" b="1" dirty="0" smtClean="0">
                <a:solidFill>
                  <a:schemeClr val="tx1"/>
                </a:solidFill>
              </a:rPr>
              <a:t>мастерица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1653" y="5141686"/>
            <a:ext cx="7496633" cy="1201057"/>
          </a:xfrm>
        </p:spPr>
        <p:txBody>
          <a:bodyPr>
            <a:noAutofit/>
          </a:bodyPr>
          <a:lstStyle/>
          <a:p>
            <a:r>
              <a:rPr lang="ru-RU" sz="4000" b="1" dirty="0" err="1"/>
              <a:t>Шахаева</a:t>
            </a:r>
            <a:r>
              <a:rPr lang="ru-RU" sz="4000" b="1" dirty="0"/>
              <a:t> Наргиз </a:t>
            </a:r>
            <a:r>
              <a:rPr lang="ru-RU" sz="4000" b="1" dirty="0" err="1"/>
              <a:t>Бахтияровна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0673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841830"/>
            <a:ext cx="4184035" cy="51995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/>
                </a:solidFill>
              </a:rPr>
              <a:t>В 2017 </a:t>
            </a:r>
            <a:r>
              <a:rPr lang="ru-RU" sz="2800" b="1" dirty="0" smtClean="0">
                <a:solidFill>
                  <a:schemeClr val="accent2"/>
                </a:solidFill>
              </a:rPr>
              <a:t>году, Наргиз, </a:t>
            </a:r>
            <a:r>
              <a:rPr lang="ru-RU" sz="2800" b="1" dirty="0">
                <a:solidFill>
                  <a:schemeClr val="accent2"/>
                </a:solidFill>
              </a:rPr>
              <a:t>также приняла участие на республиканской выставке </a:t>
            </a:r>
            <a:r>
              <a:rPr lang="ru-RU" sz="2800" b="1" dirty="0" smtClean="0">
                <a:solidFill>
                  <a:schemeClr val="accent2"/>
                </a:solidFill>
              </a:rPr>
              <a:t>- конкурсе </a:t>
            </a:r>
            <a:r>
              <a:rPr lang="ru-RU" sz="2800" b="1" dirty="0">
                <a:solidFill>
                  <a:schemeClr val="accent2"/>
                </a:solidFill>
              </a:rPr>
              <a:t>«Гамзатовские странички» по номинации аппликация (лоскутное) </a:t>
            </a:r>
            <a:r>
              <a:rPr lang="ru-RU" sz="2800" b="1" dirty="0">
                <a:solidFill>
                  <a:srgbClr val="FF0000"/>
                </a:solidFill>
              </a:rPr>
              <a:t>«Покуда вертится земля»</a:t>
            </a:r>
            <a:r>
              <a:rPr lang="ru-RU" sz="2800" b="1" dirty="0">
                <a:solidFill>
                  <a:schemeClr val="accent2"/>
                </a:solidFill>
              </a:rPr>
              <a:t>.  Она получила                призовое </a:t>
            </a:r>
            <a:r>
              <a:rPr lang="ru-RU" sz="2800" b="1" dirty="0" smtClean="0">
                <a:solidFill>
                  <a:schemeClr val="accent2"/>
                </a:solidFill>
              </a:rPr>
              <a:t>место - Диплом </a:t>
            </a:r>
            <a:r>
              <a:rPr lang="ru-RU" sz="2800" b="1" dirty="0">
                <a:solidFill>
                  <a:schemeClr val="accent2"/>
                </a:solidFill>
              </a:rPr>
              <a:t>3 степени.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7157" r="2541" b="18896"/>
          <a:stretch/>
        </p:blipFill>
        <p:spPr>
          <a:xfrm>
            <a:off x="5251439" y="609600"/>
            <a:ext cx="5213361" cy="5542748"/>
          </a:xfrm>
        </p:spPr>
      </p:pic>
    </p:spTree>
    <p:extLst>
      <p:ext uri="{BB962C8B-B14F-4D97-AF65-F5344CB8AC3E}">
        <p14:creationId xmlns:p14="http://schemas.microsoft.com/office/powerpoint/2010/main" val="275689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609600"/>
            <a:ext cx="9099831" cy="1320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4171" y="178369"/>
            <a:ext cx="10687353" cy="1729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Наргиз, </a:t>
            </a:r>
            <a:r>
              <a:rPr lang="ru-RU" sz="2400" b="1" dirty="0">
                <a:solidFill>
                  <a:schemeClr val="tx1"/>
                </a:solidFill>
              </a:rPr>
              <a:t>принимает активное участие в утренниках и других  школьных мероприятиях  проводимые  по знаменательным  датам.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19" y="1042989"/>
            <a:ext cx="7243256" cy="5432441"/>
          </a:xfrm>
        </p:spPr>
      </p:pic>
    </p:spTree>
    <p:extLst>
      <p:ext uri="{BB962C8B-B14F-4D97-AF65-F5344CB8AC3E}">
        <p14:creationId xmlns:p14="http://schemas.microsoft.com/office/powerpoint/2010/main" val="183591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r="11524"/>
          <a:stretch/>
        </p:blipFill>
        <p:spPr>
          <a:xfrm>
            <a:off x="217713" y="1458361"/>
            <a:ext cx="5083481" cy="37674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49" y="1391668"/>
            <a:ext cx="5201105" cy="3900828"/>
          </a:xfrm>
        </p:spPr>
      </p:pic>
    </p:spTree>
    <p:extLst>
      <p:ext uri="{BB962C8B-B14F-4D97-AF65-F5344CB8AC3E}">
        <p14:creationId xmlns:p14="http://schemas.microsoft.com/office/powerpoint/2010/main" val="387718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77477" y="899886"/>
            <a:ext cx="4978400" cy="49058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Искусство златошвеи передается из поколения в поколение.  Уже как 7-8 лет в </a:t>
            </a:r>
            <a:r>
              <a:rPr lang="ru-RU" sz="2800" b="1" dirty="0">
                <a:solidFill>
                  <a:schemeClr val="tx1"/>
                </a:solidFill>
              </a:rPr>
              <a:t>К</a:t>
            </a:r>
            <a:r>
              <a:rPr lang="ru-RU" sz="2800" b="1" dirty="0" smtClean="0">
                <a:solidFill>
                  <a:schemeClr val="tx1"/>
                </a:solidFill>
              </a:rPr>
              <a:t>убачинской </a:t>
            </a:r>
            <a:r>
              <a:rPr lang="ru-RU" sz="2800" b="1" dirty="0">
                <a:solidFill>
                  <a:schemeClr val="tx1"/>
                </a:solidFill>
              </a:rPr>
              <a:t>школе искусств обучают детей мастерству своих предков золотой вышивке. И как каждая </a:t>
            </a:r>
            <a:r>
              <a:rPr lang="ru-RU" sz="2800" b="1" dirty="0" err="1">
                <a:solidFill>
                  <a:schemeClr val="tx1"/>
                </a:solidFill>
              </a:rPr>
              <a:t>К</a:t>
            </a:r>
            <a:r>
              <a:rPr lang="ru-RU" sz="2800" b="1" dirty="0" err="1" smtClean="0">
                <a:solidFill>
                  <a:schemeClr val="tx1"/>
                </a:solidFill>
              </a:rPr>
              <a:t>убачинка</a:t>
            </a:r>
            <a:r>
              <a:rPr lang="ru-RU" sz="2800" b="1" dirty="0">
                <a:solidFill>
                  <a:schemeClr val="tx1"/>
                </a:solidFill>
              </a:rPr>
              <a:t>, Наргиз, в данное время занимается золотой вышивкой.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9" y="1440139"/>
            <a:ext cx="6800575" cy="3825322"/>
          </a:xfrm>
        </p:spPr>
      </p:pic>
    </p:spTree>
    <p:extLst>
      <p:ext uri="{BB962C8B-B14F-4D97-AF65-F5344CB8AC3E}">
        <p14:creationId xmlns:p14="http://schemas.microsoft.com/office/powerpoint/2010/main" val="342996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4800" y="247217"/>
            <a:ext cx="8603927" cy="2045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Каждый </a:t>
            </a:r>
            <a:r>
              <a:rPr lang="ru-RU" sz="2000" b="1" dirty="0">
                <a:solidFill>
                  <a:schemeClr val="accent2"/>
                </a:solidFill>
              </a:rPr>
              <a:t>год, преподаватели школы искусств проводят большую работу на подготовку детей к выставкам и конкурсам проводимых и в районе и 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республике</a:t>
            </a:r>
            <a:r>
              <a:rPr lang="ru-RU" sz="2000" b="1" dirty="0">
                <a:solidFill>
                  <a:schemeClr val="accent2"/>
                </a:solidFill>
              </a:rPr>
              <a:t>. И каждый год наши 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воспитанники </a:t>
            </a:r>
            <a:r>
              <a:rPr lang="ru-RU" sz="2000" b="1" dirty="0">
                <a:solidFill>
                  <a:schemeClr val="accent2"/>
                </a:solidFill>
              </a:rPr>
              <a:t>получают призовые места 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и </a:t>
            </a:r>
            <a:r>
              <a:rPr lang="ru-RU" sz="2000" b="1" dirty="0">
                <a:solidFill>
                  <a:schemeClr val="accent2"/>
                </a:solidFill>
              </a:rPr>
              <a:t>среди них наша юная </a:t>
            </a:r>
            <a:r>
              <a:rPr lang="ru-RU" sz="2000" b="1" dirty="0" smtClean="0">
                <a:solidFill>
                  <a:schemeClr val="accent2"/>
                </a:solidFill>
              </a:rPr>
              <a:t>мастерица, </a:t>
            </a:r>
            <a:r>
              <a:rPr lang="ru-RU" sz="2000" b="1" dirty="0">
                <a:solidFill>
                  <a:schemeClr val="accent2"/>
                </a:solidFill>
              </a:rPr>
              <a:t>Наргиз.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4" y="2794983"/>
            <a:ext cx="5501739" cy="371259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21" y="1130002"/>
            <a:ext cx="4033184" cy="53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3" y="664588"/>
            <a:ext cx="3890356" cy="51871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8" y="822325"/>
            <a:ext cx="4389120" cy="5029405"/>
          </a:xfrm>
        </p:spPr>
        <p:txBody>
          <a:bodyPr>
            <a:noAutofit/>
          </a:bodyPr>
          <a:lstStyle/>
          <a:p>
            <a:r>
              <a:rPr lang="ru-RU" sz="2000" b="1" dirty="0" err="1"/>
              <a:t>Шахаева</a:t>
            </a:r>
            <a:r>
              <a:rPr lang="ru-RU" sz="2000" b="1" dirty="0"/>
              <a:t> Наргиз пришла в школу искусств, когда ей было всего 4 года.</a:t>
            </a:r>
          </a:p>
          <a:p>
            <a:r>
              <a:rPr lang="ru-RU" sz="2000" b="1" dirty="0"/>
              <a:t>Маленькая Наргиз решила в место куклы, взять в руки, иголку с ниткой.</a:t>
            </a:r>
          </a:p>
          <a:p>
            <a:r>
              <a:rPr lang="ru-RU" sz="2000" b="1" dirty="0"/>
              <a:t>Свои первые шаги мастерства, она стала делать под руководством педагога по вышивке </a:t>
            </a:r>
            <a:r>
              <a:rPr lang="ru-RU" sz="2000" b="1" dirty="0" err="1"/>
              <a:t>Абакарова</a:t>
            </a:r>
            <a:r>
              <a:rPr lang="ru-RU" sz="2000" b="1" dirty="0"/>
              <a:t> </a:t>
            </a:r>
            <a:r>
              <a:rPr lang="ru-RU" sz="2000" b="1" dirty="0" err="1"/>
              <a:t>Патимат</a:t>
            </a:r>
            <a:r>
              <a:rPr lang="ru-RU" sz="2000" b="1" dirty="0"/>
              <a:t> Р. Это мастерство вышивки передается по наследству от матери к дочке, как каждая </a:t>
            </a:r>
            <a:r>
              <a:rPr lang="ru-RU" sz="2000" b="1" dirty="0" err="1"/>
              <a:t>кубачинка</a:t>
            </a:r>
            <a:r>
              <a:rPr lang="ru-RU" sz="2000" b="1" dirty="0"/>
              <a:t>, которая является носителем обычаев, традицией и искусства с. Кубачи. 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5619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4" b="3097"/>
          <a:stretch/>
        </p:blipFill>
        <p:spPr>
          <a:xfrm>
            <a:off x="677334" y="1186667"/>
            <a:ext cx="4466459" cy="485469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3798" y="1113075"/>
            <a:ext cx="4184034" cy="4928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Наргиз свою первую детскую работу «Дом в котором я живу» представила на конкурсе вышивки.</a:t>
            </a:r>
          </a:p>
          <a:p>
            <a:pPr marL="0" indent="0">
              <a:buNone/>
            </a:pPr>
            <a:r>
              <a:rPr lang="ru-RU" sz="2400" b="1" dirty="0"/>
              <a:t>Она начала вышивать счетным крестиком и швом «за иголку». Но со временем Наргиз приобретала уверенности в своих силах и постепенно стала продвигаться </a:t>
            </a:r>
            <a:r>
              <a:rPr lang="ru-RU" sz="2400" b="1" dirty="0" smtClean="0"/>
              <a:t>вперед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95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674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Она сделала подарок маме на 8 марта, ленточную работу. Её увлечение вышивать переросло наиболее большие работы.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6918" r="8671" b="30260"/>
          <a:stretch/>
        </p:blipFill>
        <p:spPr>
          <a:xfrm>
            <a:off x="677334" y="1930400"/>
            <a:ext cx="3686628" cy="4727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t="11815" r="13517" b="1243"/>
          <a:stretch/>
        </p:blipFill>
        <p:spPr>
          <a:xfrm>
            <a:off x="5089861" y="1930400"/>
            <a:ext cx="4426107" cy="4727888"/>
          </a:xfrm>
        </p:spPr>
      </p:pic>
    </p:spTree>
    <p:extLst>
      <p:ext uri="{BB962C8B-B14F-4D97-AF65-F5344CB8AC3E}">
        <p14:creationId xmlns:p14="http://schemas.microsoft.com/office/powerpoint/2010/main" val="401052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4" y="0"/>
            <a:ext cx="8596668" cy="1320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8652" r="6525" b="4219"/>
          <a:stretch/>
        </p:blipFill>
        <p:spPr>
          <a:xfrm>
            <a:off x="561220" y="936172"/>
            <a:ext cx="3618894" cy="47106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2468" y="1338295"/>
            <a:ext cx="4531189" cy="390638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 таким интересом и терпением она выполнила работу крестиком «Сердечко». Она не останавливалась на достигнутом, к   празднику победы выполнила работу «9 Мая» вышивка крестом и стебельчатым швом.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65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7677" y="1143992"/>
            <a:ext cx="4184035" cy="466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За эти работы в 2014 году Наргиз награждена похвальной грамотой.  Все больше и больше   увлекалась она своим мастерством вышивки. Её работы выставлялись на республиканский конкурс декоративно-прикладного искусства «Весенняя фантазия»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" b="10950"/>
          <a:stretch/>
        </p:blipFill>
        <p:spPr>
          <a:xfrm>
            <a:off x="5334425" y="464456"/>
            <a:ext cx="5391632" cy="6021577"/>
          </a:xfrm>
        </p:spPr>
      </p:pic>
    </p:spTree>
    <p:extLst>
      <p:ext uri="{BB962C8B-B14F-4D97-AF65-F5344CB8AC3E}">
        <p14:creationId xmlns:p14="http://schemas.microsoft.com/office/powerpoint/2010/main" val="375916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2534" y="273732"/>
            <a:ext cx="10745409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В 2015 году на республиканский конкурс ДПИ по номинация лоскутное шитье, была представлена работа «Домики», и была награждена Дипломом </a:t>
            </a:r>
            <a:r>
              <a:rPr lang="ru-RU" sz="2400" b="1" dirty="0" smtClean="0"/>
              <a:t>министерства культуры.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 r="3804" b="7717"/>
          <a:stretch/>
        </p:blipFill>
        <p:spPr>
          <a:xfrm>
            <a:off x="677334" y="1930400"/>
            <a:ext cx="8481180" cy="4556428"/>
          </a:xfrm>
        </p:spPr>
      </p:pic>
    </p:spTree>
    <p:extLst>
      <p:ext uri="{BB962C8B-B14F-4D97-AF65-F5344CB8AC3E}">
        <p14:creationId xmlns:p14="http://schemas.microsoft.com/office/powerpoint/2010/main" val="248587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5" y="275771"/>
            <a:ext cx="8596668" cy="1320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4736" y="936171"/>
            <a:ext cx="7933265" cy="4864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Её работы украшают школьные и районные выставки по ДПИ.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Занятия декоративно- прикладного искусства настолько увлекательно, что не возникает желания заниматься пустым время препровождением. В.А. Сухомлинский писал, что ребенок по своей природе- пытливый исследователь, открыватель мира. Через сказку, фантазию, труд, игру, через неповторимое детское творчество- верная дорога к сердцу ребенка. Своим мастерством Наргиз, не останавливалась 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достигнутом.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4313" y="2523446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8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015999"/>
            <a:ext cx="4184035" cy="4746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2016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году, Наргиз,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решила участвовать на конкурсе по ДПИ по номинации ленточная вышивка и представила ленточную работу </a:t>
            </a:r>
            <a:r>
              <a:rPr lang="ru-RU" sz="2000" b="1" dirty="0">
                <a:solidFill>
                  <a:srgbClr val="FF0000"/>
                </a:solidFill>
              </a:rPr>
              <a:t>«Ваза с цветами»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Занятия декоративно-прикладного искусства требует большого терпения и усидчивости, но она обладает высокой умственной работоспособностью и умет применять их на практике. Все её работы не оставляют равнодушными ни учеников, ни преподавателей.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5979" r="13432" b="14478"/>
          <a:stretch/>
        </p:blipFill>
        <p:spPr>
          <a:xfrm rot="5400000">
            <a:off x="4921861" y="1377343"/>
            <a:ext cx="5396280" cy="4238175"/>
          </a:xfrm>
        </p:spPr>
      </p:pic>
    </p:spTree>
    <p:extLst>
      <p:ext uri="{BB962C8B-B14F-4D97-AF65-F5344CB8AC3E}">
        <p14:creationId xmlns:p14="http://schemas.microsoft.com/office/powerpoint/2010/main" val="7645573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451</TotalTime>
  <Words>506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Наша маленькая мастерица</vt:lpstr>
      <vt:lpstr> </vt:lpstr>
      <vt:lpstr> </vt:lpstr>
      <vt:lpstr>Она сделала подарок маме на 8 марта, ленточную работу. Её увлечение вышивать переросло наиболее большие работы.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маленькая мастерица</dc:title>
  <dc:creator>Гаджирабадан Абдурахманов</dc:creator>
  <cp:lastModifiedBy>Гаджирабадан Абдурахманов</cp:lastModifiedBy>
  <cp:revision>9</cp:revision>
  <dcterms:created xsi:type="dcterms:W3CDTF">2017-12-07T12:45:17Z</dcterms:created>
  <dcterms:modified xsi:type="dcterms:W3CDTF">2017-12-07T20:16:48Z</dcterms:modified>
</cp:coreProperties>
</file>